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9"/>
  </p:notesMasterIdLst>
  <p:handoutMasterIdLst>
    <p:handoutMasterId r:id="rId10"/>
  </p:handoutMasterIdLst>
  <p:sldIdLst>
    <p:sldId id="257" r:id="rId2"/>
    <p:sldId id="258" r:id="rId3"/>
    <p:sldId id="271" r:id="rId4"/>
    <p:sldId id="259" r:id="rId5"/>
    <p:sldId id="272" r:id="rId6"/>
    <p:sldId id="260"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31" autoAdjust="0"/>
    <p:restoredTop sz="89911" autoAdjust="0"/>
  </p:normalViewPr>
  <p:slideViewPr>
    <p:cSldViewPr snapToGrid="0">
      <p:cViewPr varScale="1">
        <p:scale>
          <a:sx n="102" d="100"/>
          <a:sy n="102" d="100"/>
        </p:scale>
        <p:origin x="138" y="96"/>
      </p:cViewPr>
      <p:guideLst>
        <p:guide orient="horz" pos="2160"/>
        <p:guide pos="3840"/>
        <p:guide pos="7296"/>
        <p:guide orient="horz" pos="4128"/>
      </p:guideLst>
    </p:cSldViewPr>
  </p:slideViewPr>
  <p:notesTextViewPr>
    <p:cViewPr>
      <p:scale>
        <a:sx n="3" d="2"/>
        <a:sy n="3" d="2"/>
      </p:scale>
      <p:origin x="0" y="0"/>
    </p:cViewPr>
  </p:notesTextViewPr>
  <p:notesViewPr>
    <p:cSldViewPr snapToGrid="0" showGuides="1">
      <p:cViewPr varScale="1">
        <p:scale>
          <a:sx n="76" d="100"/>
          <a:sy n="76" d="100"/>
        </p:scale>
        <p:origin x="253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8796EA6-6F25-4F19-87BA-7ADCC16DAEFF}" type="datetimeFigureOut">
              <a:rPr lang="en-US" smtClean="0"/>
              <a:t>6/30/2017</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4E50CC-F33A-4EF4-9F12-93EC4A21A0CF}" type="slidenum">
              <a:rPr lang="en-US" smtClean="0"/>
              <a:t>‹#›</a:t>
            </a:fld>
            <a:endParaRPr lang="en-US"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9C172E-A8B5-46F6-B05C-DFA3E2E0F207}" type="datetimeFigureOut">
              <a:rPr lang="en-US" smtClean="0"/>
              <a:t>6/30/2017</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674CE4-FBD8-4481-AEFB-CA53E599A745}" type="slidenum">
              <a:rPr lang="en-US" smtClean="0"/>
              <a:t>‹#›</a:t>
            </a:fld>
            <a:endParaRPr lang="en-US"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a:t>
            </a:fld>
            <a:endParaRPr lang="en-US" dirty="0"/>
          </a:p>
        </p:txBody>
      </p:sp>
    </p:spTree>
    <p:extLst>
      <p:ext uri="{BB962C8B-B14F-4D97-AF65-F5344CB8AC3E}">
        <p14:creationId xmlns:p14="http://schemas.microsoft.com/office/powerpoint/2010/main" val="2147974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How presentation will benefit audience: Adult learners are more interested in a subject if they know how or why it is important to them.</a:t>
            </a:r>
          </a:p>
          <a:p>
            <a:pPr marL="171450" indent="-171450">
              <a:buFont typeface="Arial" panose="020B0604020202020204" pitchFamily="34" charset="0"/>
              <a:buChar char="•"/>
            </a:pPr>
            <a:r>
              <a:rPr lang="en-US" dirty="0"/>
              <a:t>Presenter’s level of expertise in the subject: Briefly state your credentials in this area, or explain why participants should listen to you.</a:t>
            </a:r>
          </a:p>
        </p:txBody>
      </p:sp>
      <p:sp>
        <p:nvSpPr>
          <p:cNvPr id="4" name="Slide Number Placeholder 3"/>
          <p:cNvSpPr>
            <a:spLocks noGrp="1"/>
          </p:cNvSpPr>
          <p:nvPr>
            <p:ph type="sldNum" sz="quarter" idx="10"/>
          </p:nvPr>
        </p:nvSpPr>
        <p:spPr/>
        <p:txBody>
          <a:bodyPr/>
          <a:lstStyle/>
          <a:p>
            <a:fld id="{CF2FD335-6D8E-486A-8F5F-DFC7325903FF}" type="slidenum">
              <a:rPr lang="en-US" smtClean="0"/>
              <a:t>2</a:t>
            </a:fld>
            <a:endParaRPr lang="en-US" dirty="0"/>
          </a:p>
        </p:txBody>
      </p:sp>
    </p:spTree>
    <p:extLst>
      <p:ext uri="{BB962C8B-B14F-4D97-AF65-F5344CB8AC3E}">
        <p14:creationId xmlns:p14="http://schemas.microsoft.com/office/powerpoint/2010/main" val="118867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How presentation will benefit audience: Adult learners are more interested in a subject if they know how or why it is important to them.</a:t>
            </a:r>
          </a:p>
          <a:p>
            <a:pPr marL="171450" indent="-171450">
              <a:buFont typeface="Arial" panose="020B0604020202020204" pitchFamily="34" charset="0"/>
              <a:buChar char="•"/>
            </a:pPr>
            <a:r>
              <a:rPr lang="en-US" dirty="0"/>
              <a:t>Presenter’s level of expertise in the subject: Briefly state your credentials in this area, or explain why participants should listen to you.</a:t>
            </a:r>
          </a:p>
        </p:txBody>
      </p:sp>
      <p:sp>
        <p:nvSpPr>
          <p:cNvPr id="4" name="Slide Number Placeholder 3"/>
          <p:cNvSpPr>
            <a:spLocks noGrp="1"/>
          </p:cNvSpPr>
          <p:nvPr>
            <p:ph type="sldNum" sz="quarter" idx="10"/>
          </p:nvPr>
        </p:nvSpPr>
        <p:spPr/>
        <p:txBody>
          <a:bodyPr/>
          <a:lstStyle/>
          <a:p>
            <a:fld id="{CF2FD335-6D8E-486A-8F5F-DFC7325903FF}" type="slidenum">
              <a:rPr lang="en-US" smtClean="0"/>
              <a:t>3</a:t>
            </a:fld>
            <a:endParaRPr lang="en-US" dirty="0"/>
          </a:p>
        </p:txBody>
      </p:sp>
    </p:spTree>
    <p:extLst>
      <p:ext uri="{BB962C8B-B14F-4D97-AF65-F5344CB8AC3E}">
        <p14:creationId xmlns:p14="http://schemas.microsoft.com/office/powerpoint/2010/main" val="1281279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Lesson descriptions should be brief.</a:t>
            </a:r>
          </a:p>
          <a:p>
            <a:endParaRPr lang="en-US" dirty="0"/>
          </a:p>
        </p:txBody>
      </p:sp>
      <p:sp>
        <p:nvSpPr>
          <p:cNvPr id="4" name="Slide Number Placeholder 3"/>
          <p:cNvSpPr>
            <a:spLocks noGrp="1"/>
          </p:cNvSpPr>
          <p:nvPr>
            <p:ph type="sldNum" sz="quarter" idx="10"/>
          </p:nvPr>
        </p:nvSpPr>
        <p:spPr/>
        <p:txBody>
          <a:bodyPr/>
          <a:lstStyle/>
          <a:p>
            <a:fld id="{CF2FD335-6D8E-486A-8F5F-DFC7325903FF}" type="slidenum">
              <a:rPr lang="en-US" smtClean="0"/>
              <a:t>4</a:t>
            </a:fld>
            <a:endParaRPr lang="en-US" dirty="0"/>
          </a:p>
        </p:txBody>
      </p:sp>
    </p:spTree>
    <p:extLst>
      <p:ext uri="{BB962C8B-B14F-4D97-AF65-F5344CB8AC3E}">
        <p14:creationId xmlns:p14="http://schemas.microsoft.com/office/powerpoint/2010/main" val="955871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Lesson descriptions should be brief.</a:t>
            </a:r>
          </a:p>
          <a:p>
            <a:endParaRPr lang="en-US" dirty="0"/>
          </a:p>
        </p:txBody>
      </p:sp>
      <p:sp>
        <p:nvSpPr>
          <p:cNvPr id="4" name="Slide Number Placeholder 3"/>
          <p:cNvSpPr>
            <a:spLocks noGrp="1"/>
          </p:cNvSpPr>
          <p:nvPr>
            <p:ph type="sldNum" sz="quarter" idx="10"/>
          </p:nvPr>
        </p:nvSpPr>
        <p:spPr/>
        <p:txBody>
          <a:bodyPr/>
          <a:lstStyle/>
          <a:p>
            <a:fld id="{CF2FD335-6D8E-486A-8F5F-DFC7325903FF}" type="slidenum">
              <a:rPr lang="en-US" smtClean="0"/>
              <a:t>5</a:t>
            </a:fld>
            <a:endParaRPr lang="en-US" dirty="0"/>
          </a:p>
        </p:txBody>
      </p:sp>
    </p:spTree>
    <p:extLst>
      <p:ext uri="{BB962C8B-B14F-4D97-AF65-F5344CB8AC3E}">
        <p14:creationId xmlns:p14="http://schemas.microsoft.com/office/powerpoint/2010/main" val="122608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Example objectives</a:t>
            </a:r>
          </a:p>
          <a:p>
            <a:pPr marL="0" indent="0">
              <a:buFont typeface="Arial" panose="020B0604020202020204" pitchFamily="34" charset="0"/>
              <a:buNone/>
            </a:pPr>
            <a:r>
              <a:rPr lang="en-US" dirty="0"/>
              <a:t>At the end of this lesson, you will be able to:</a:t>
            </a:r>
          </a:p>
          <a:p>
            <a:pPr marL="171450" indent="-171450">
              <a:buFont typeface="Arial" panose="020B0604020202020204" pitchFamily="34" charset="0"/>
              <a:buChar char="•"/>
            </a:pPr>
            <a:r>
              <a:rPr lang="en-US" dirty="0"/>
              <a:t>Save files to the team Web server.</a:t>
            </a:r>
          </a:p>
          <a:p>
            <a:pPr marL="171450" indent="-171450">
              <a:buFont typeface="Arial" panose="020B0604020202020204" pitchFamily="34" charset="0"/>
              <a:buChar char="•"/>
            </a:pPr>
            <a:r>
              <a:rPr lang="en-US" dirty="0"/>
              <a:t>Move files to different locations on the team Web server.</a:t>
            </a:r>
          </a:p>
          <a:p>
            <a:pPr marL="171450" indent="-171450">
              <a:buFont typeface="Arial" panose="020B0604020202020204" pitchFamily="34" charset="0"/>
              <a:buChar char="•"/>
            </a:pPr>
            <a:r>
              <a:rPr lang="en-US" dirty="0"/>
              <a:t>Share files on the team Web server.</a:t>
            </a:r>
          </a:p>
          <a:p>
            <a:endParaRPr lang="en-US" dirty="0"/>
          </a:p>
          <a:p>
            <a:endParaRPr lang="en-US" dirty="0"/>
          </a:p>
        </p:txBody>
      </p:sp>
      <p:sp>
        <p:nvSpPr>
          <p:cNvPr id="4" name="Slide Number Placeholder 3"/>
          <p:cNvSpPr>
            <a:spLocks noGrp="1"/>
          </p:cNvSpPr>
          <p:nvPr>
            <p:ph type="sldNum" sz="quarter" idx="10"/>
          </p:nvPr>
        </p:nvSpPr>
        <p:spPr/>
        <p:txBody>
          <a:bodyPr/>
          <a:lstStyle/>
          <a:p>
            <a:fld id="{CF2FD335-6D8E-486A-8F5F-DFC7325903FF}" type="slidenum">
              <a:rPr lang="en-US" smtClean="0"/>
              <a:t>6</a:t>
            </a:fld>
            <a:endParaRPr lang="en-US" dirty="0"/>
          </a:p>
        </p:txBody>
      </p:sp>
    </p:spTree>
    <p:extLst>
      <p:ext uri="{BB962C8B-B14F-4D97-AF65-F5344CB8AC3E}">
        <p14:creationId xmlns:p14="http://schemas.microsoft.com/office/powerpoint/2010/main" val="3069441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4" name="Rectangle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5" name="Rectangle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p:nvPr>
        </p:nvSpPr>
        <p:spPr>
          <a:xfrm>
            <a:off x="609600" y="2389009"/>
            <a:ext cx="112776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17" name="Footer Placeholder 16"/>
          <p:cNvSpPr>
            <a:spLocks noGrp="1"/>
          </p:cNvSpPr>
          <p:nvPr>
            <p:ph type="ftr" sz="quarter" idx="11"/>
          </p:nvPr>
        </p:nvSpPr>
        <p:spPr>
          <a:xfrm>
            <a:off x="7265116" y="4205288"/>
            <a:ext cx="1727200" cy="457200"/>
          </a:xfrm>
        </p:spPr>
        <p:txBody>
          <a:bodyPr/>
          <a:lstStyle>
            <a:lvl1pPr>
              <a:defRPr>
                <a:solidFill>
                  <a:schemeClr val="accent2">
                    <a:lumMod val="75000"/>
                  </a:schemeClr>
                </a:solidFill>
              </a:defRPr>
            </a:lvl1pPr>
          </a:lstStyle>
          <a:p>
            <a:r>
              <a:rPr lang="en-US"/>
              <a:t>Add a footer</a:t>
            </a:r>
            <a:endParaRPr lang="en-US" dirty="0"/>
          </a:p>
        </p:txBody>
      </p:sp>
      <p:sp>
        <p:nvSpPr>
          <p:cNvPr id="28" name="Date Placeholder 27"/>
          <p:cNvSpPr>
            <a:spLocks noGrp="1"/>
          </p:cNvSpPr>
          <p:nvPr>
            <p:ph type="dt" sz="half" idx="10"/>
          </p:nvPr>
        </p:nvSpPr>
        <p:spPr>
          <a:xfrm>
            <a:off x="9043832" y="4206240"/>
            <a:ext cx="1280160" cy="457200"/>
          </a:xfrm>
        </p:spPr>
        <p:txBody>
          <a:bodyPr/>
          <a:lstStyle>
            <a:lvl1pPr>
              <a:defRPr>
                <a:solidFill>
                  <a:schemeClr val="accent2">
                    <a:lumMod val="75000"/>
                  </a:schemeClr>
                </a:solidFill>
              </a:defRPr>
            </a:lvl1pPr>
          </a:lstStyle>
          <a:p>
            <a:fld id="{4E708F12-96AD-4ED4-8132-A78F5E42C1F5}" type="datetime1">
              <a:rPr lang="en-US" smtClean="0"/>
              <a:pPr/>
              <a:t>6/30/2017</a:t>
            </a:fld>
            <a:endParaRPr lang="en-US" dirty="0"/>
          </a:p>
        </p:txBody>
      </p:sp>
      <p:sp>
        <p:nvSpPr>
          <p:cNvPr id="29" name="Slide Number Placeholder 28"/>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401CF334-2D5C-4859-84A6-CA7E6E43FAEB}" type="slidenum">
              <a:rPr lang="en-US" smtClean="0"/>
              <a:t>‹#›</a:t>
            </a:fld>
            <a:endParaRPr lang="en-US"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lvl1pPr>
              <a:defRPr/>
            </a:lvl1pPr>
            <a:lvl5pPr>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7B7FA170-8299-44AD-AEEF-FC686C3D7804}" type="datetime1">
              <a:rPr lang="en-US" smtClean="0"/>
              <a:t>6/30/2017</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042400" y="1143000"/>
            <a:ext cx="2540000" cy="5448300"/>
          </a:xfrm>
        </p:spPr>
        <p:txBody>
          <a:bodyPr vert="eaVert"/>
          <a:lstStyle>
            <a:lvl1pPr>
              <a:defRPr/>
            </a:lvl1pPr>
          </a:lstStyle>
          <a:p>
            <a:r>
              <a:rPr kumimoji="0" lang="en-US" dirty="0"/>
              <a:t>Edit Master title style</a:t>
            </a:r>
          </a:p>
        </p:txBody>
      </p:sp>
      <p:sp>
        <p:nvSpPr>
          <p:cNvPr id="3" name="Vertical Text Placeholder 2"/>
          <p:cNvSpPr>
            <a:spLocks noGrp="1"/>
          </p:cNvSpPr>
          <p:nvPr>
            <p:ph type="body" orient="vert" idx="1" hasCustomPrompt="1"/>
          </p:nvPr>
        </p:nvSpPr>
        <p:spPr>
          <a:xfrm>
            <a:off x="609600" y="1143000"/>
            <a:ext cx="8331200" cy="5448300"/>
          </a:xfrm>
        </p:spPr>
        <p:txBody>
          <a:bodyPr vert="eaVert"/>
          <a:lstStyle>
            <a:lvl5pPr>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2231763A-68EC-4ECD-9620-D9FE9CDDD622}" type="datetime1">
              <a:rPr lang="en-US" smtClean="0"/>
              <a:t>6/30/2017</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lvl1pPr>
              <a:defRPr/>
            </a:lvl1pPr>
            <a:lvl5pPr>
              <a:defRPr/>
            </a:lvl5pPr>
            <a:lvl6pPr>
              <a:defRPr/>
            </a:lvl6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7B98BEDD-6160-49BB-B372-861DE7DE9BA5}" type="datetime1">
              <a:rPr lang="en-US" smtClean="0"/>
              <a:t>6/30/2017</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68322"/>
            <a:ext cx="10363200" cy="1362075"/>
          </a:xfrm>
        </p:spPr>
        <p:txBody>
          <a:bodyPr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r>
              <a:rPr kumimoji="0" lang="en-US"/>
              <a:t>Click to edit Master title style</a:t>
            </a:r>
            <a:endParaRPr kumimoji="0" lang="en-US" dirty="0"/>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0AAE819F-B7FD-4B29-8F66-9E318144BC2A}" type="datetime1">
              <a:rPr lang="en-US" smtClean="0"/>
              <a:t>6/30/2017</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6197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D4CA159C-B6E0-4F10-9F4A-2FA57003B139}" type="datetime1">
              <a:rPr lang="en-US" smtClean="0"/>
              <a:t>6/30/2017</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1143000"/>
            <a:ext cx="11176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5" name="Content Placeholder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Text Placeholder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6" name="Content Placeholder 5"/>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28" name="Footer Placeholder 27"/>
          <p:cNvSpPr>
            <a:spLocks noGrp="1"/>
          </p:cNvSpPr>
          <p:nvPr>
            <p:ph type="ftr" sz="quarter" idx="12"/>
          </p:nvPr>
        </p:nvSpPr>
        <p:spPr/>
        <p:txBody>
          <a:bodyPr rtlCol="0"/>
          <a:lstStyle/>
          <a:p>
            <a:r>
              <a:rPr lang="en-US" dirty="0"/>
              <a:t>Add a footer</a:t>
            </a:r>
          </a:p>
        </p:txBody>
      </p:sp>
      <p:sp>
        <p:nvSpPr>
          <p:cNvPr id="26" name="Date Placeholder 25"/>
          <p:cNvSpPr>
            <a:spLocks noGrp="1"/>
          </p:cNvSpPr>
          <p:nvPr>
            <p:ph type="dt" sz="half" idx="10"/>
          </p:nvPr>
        </p:nvSpPr>
        <p:spPr/>
        <p:txBody>
          <a:bodyPr rtlCol="0"/>
          <a:lstStyle/>
          <a:p>
            <a:fld id="{8170CBBB-D1D1-4386-A5E9-07F3477B78F3}" type="datetime1">
              <a:rPr lang="en-US" smtClean="0"/>
              <a:t>6/30/2017</a:t>
            </a:fld>
            <a:endParaRPr lang="en-US" dirty="0"/>
          </a:p>
        </p:txBody>
      </p:sp>
      <p:sp>
        <p:nvSpPr>
          <p:cNvPr id="27" name="Slide Number Placeholder 26"/>
          <p:cNvSpPr>
            <a:spLocks noGrp="1"/>
          </p:cNvSpPr>
          <p:nvPr>
            <p:ph type="sldNum" sz="quarter" idx="11"/>
          </p:nvPr>
        </p:nvSpPr>
        <p:spPr/>
        <p:txBody>
          <a:bodyPr rtlCol="0"/>
          <a:lstStyle/>
          <a:p>
            <a:fld id="{401CF334-2D5C-4859-84A6-CA7E6E43FAEB}" type="slidenum">
              <a:rPr lang="en-US" smtClean="0"/>
              <a:t>‹#›</a:t>
            </a:fld>
            <a:endParaRPr lang="en-US"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a:t>Click to edit Master title style</a:t>
            </a:r>
          </a:p>
        </p:txBody>
      </p:sp>
      <p:sp>
        <p:nvSpPr>
          <p:cNvPr id="4" name="Footer Placeholder 3"/>
          <p:cNvSpPr>
            <a:spLocks noGrp="1"/>
          </p:cNvSpPr>
          <p:nvPr>
            <p:ph type="ftr" sz="quarter" idx="11"/>
          </p:nvPr>
        </p:nvSpPr>
        <p:spPr>
          <a:xfrm>
            <a:off x="7010400" y="612648"/>
            <a:ext cx="1767840" cy="457200"/>
          </a:xfrm>
        </p:spPr>
        <p:txBody>
          <a:bodyPr/>
          <a:lstStyle/>
          <a:p>
            <a:r>
              <a:rPr lang="en-US" dirty="0"/>
              <a:t>Add a footer</a:t>
            </a:r>
          </a:p>
        </p:txBody>
      </p:sp>
      <p:sp>
        <p:nvSpPr>
          <p:cNvPr id="3" name="Date Placeholder 2"/>
          <p:cNvSpPr>
            <a:spLocks noGrp="1"/>
          </p:cNvSpPr>
          <p:nvPr>
            <p:ph type="dt" sz="half" idx="10"/>
          </p:nvPr>
        </p:nvSpPr>
        <p:spPr>
          <a:xfrm>
            <a:off x="8778240" y="612648"/>
            <a:ext cx="1276352" cy="457200"/>
          </a:xfrm>
        </p:spPr>
        <p:txBody>
          <a:bodyPr/>
          <a:lstStyle/>
          <a:p>
            <a:fld id="{9FA4CAD8-0EA7-4615-B69B-B2F199EF3A93}" type="datetime1">
              <a:rPr lang="en-US" smtClean="0"/>
              <a:t>6/30/2017</a:t>
            </a:fld>
            <a:endParaRPr lang="en-US" dirty="0"/>
          </a:p>
        </p:txBody>
      </p:sp>
      <p:sp>
        <p:nvSpPr>
          <p:cNvPr id="5" name="Slide Number Placeholder 4"/>
          <p:cNvSpPr>
            <a:spLocks noGrp="1"/>
          </p:cNvSpPr>
          <p:nvPr>
            <p:ph type="sldNum" sz="quarter" idx="12"/>
          </p:nvPr>
        </p:nvSpPr>
        <p:spPr>
          <a:xfrm>
            <a:off x="10899648" y="2272"/>
            <a:ext cx="1016000" cy="365760"/>
          </a:xfrm>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B9234BD7-6953-492C-921B-E68B2D7F14C8}" type="datetime1">
              <a:rPr lang="en-US" smtClean="0"/>
              <a:t>6/30/2017</a:t>
            </a:fld>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37995" y="1101970"/>
            <a:ext cx="4511040" cy="877824"/>
          </a:xfrm>
        </p:spPr>
        <p:txBody>
          <a:bodyPr anchor="b"/>
          <a:lstStyle>
            <a:lvl1pPr algn="l">
              <a:buNone/>
              <a:defRPr sz="1800" b="1"/>
            </a:lvl1pPr>
          </a:lstStyle>
          <a:p>
            <a:r>
              <a:rPr kumimoji="0" lang="en-US" dirty="0"/>
              <a:t>Edit Master title style</a:t>
            </a:r>
          </a:p>
        </p:txBody>
      </p:sp>
      <p:sp>
        <p:nvSpPr>
          <p:cNvPr id="4" name="Content Placeholder 3"/>
          <p:cNvSpPr>
            <a:spLocks noGrp="1"/>
          </p:cNvSpPr>
          <p:nvPr>
            <p:ph sz="half" idx="1"/>
          </p:nvPr>
        </p:nvSpPr>
        <p:spPr>
          <a:xfrm>
            <a:off x="203200" y="776287"/>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3" name="Text Placeholder 2"/>
          <p:cNvSpPr>
            <a:spLocks noGrp="1"/>
          </p:cNvSpPr>
          <p:nvPr>
            <p:ph type="body" idx="2"/>
          </p:nvPr>
        </p:nvSpPr>
        <p:spPr>
          <a:xfrm>
            <a:off x="7137995" y="2010727"/>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5A17D9B-D4D3-4E23-88DF-2E354FA43196}" type="datetime1">
              <a:rPr lang="en-US" smtClean="0"/>
              <a:t>6/30/2017</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541F67C5-D04E-4576-B61C-12ABA14BBD6C}" type="datetime1">
              <a:rPr lang="en-US" smtClean="0"/>
              <a:t>6/30/2017</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1" name="Rectangle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2" name="Rectangle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a:t>Click to edit Master title style</a:t>
            </a:r>
            <a:endParaRPr kumimoji="0" lang="en-US" dirty="0"/>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1100">
                <a:solidFill>
                  <a:schemeClr val="accent2">
                    <a:lumMod val="75000"/>
                  </a:schemeClr>
                </a:solidFill>
              </a:defRPr>
            </a:lvl1pPr>
          </a:lstStyle>
          <a:p>
            <a:r>
              <a:rPr lang="en-US"/>
              <a:t>Add a footer</a:t>
            </a:r>
            <a:endParaRPr lang="en-US" dirty="0"/>
          </a:p>
        </p:txBody>
      </p:sp>
      <p:sp>
        <p:nvSpPr>
          <p:cNvPr id="14" name="Date Placeholder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1100">
                <a:solidFill>
                  <a:schemeClr val="accent2">
                    <a:lumMod val="75000"/>
                  </a:schemeClr>
                </a:solidFill>
              </a:defRPr>
            </a:lvl1pPr>
          </a:lstStyle>
          <a:p>
            <a:fld id="{C20F09E4-6EA4-4BF3-9FC8-FF40373B88E6}" type="datetime1">
              <a:rPr lang="en-US" smtClean="0"/>
              <a:pPr/>
              <a:t>6/30/2017</a:t>
            </a:fld>
            <a:endParaRPr lang="en-US" dirty="0"/>
          </a:p>
        </p:txBody>
      </p:sp>
      <p:sp>
        <p:nvSpPr>
          <p:cNvPr id="23" name="Slide Number Placeholder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401CF334-2D5C-4859-84A6-CA7E6E43FAEB}" type="slidenum">
              <a:rPr lang="en-US" smtClean="0"/>
              <a:t>‹#›</a:t>
            </a:fld>
            <a:endParaRPr lang="en-US" dirty="0"/>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Process Improvement 101</a:t>
            </a:r>
          </a:p>
        </p:txBody>
      </p:sp>
      <p:sp>
        <p:nvSpPr>
          <p:cNvPr id="3" name="Subtitle 2"/>
          <p:cNvSpPr>
            <a:spLocks noGrp="1"/>
          </p:cNvSpPr>
          <p:nvPr>
            <p:ph type="subTitle" idx="1"/>
          </p:nvPr>
        </p:nvSpPr>
        <p:spPr/>
        <p:txBody>
          <a:bodyPr/>
          <a:lstStyle/>
          <a:p>
            <a:r>
              <a:rPr lang="en-US" dirty="0"/>
              <a:t>Presented by</a:t>
            </a:r>
          </a:p>
          <a:p>
            <a:r>
              <a:rPr lang="en-US" dirty="0" err="1"/>
              <a:t>Jolomi</a:t>
            </a:r>
            <a:r>
              <a:rPr lang="en-US" dirty="0"/>
              <a:t> </a:t>
            </a:r>
            <a:r>
              <a:rPr lang="en-US" dirty="0" err="1"/>
              <a:t>Omatete</a:t>
            </a:r>
            <a:endParaRPr lang="en-US" dirty="0"/>
          </a:p>
        </p:txBody>
      </p:sp>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lstStyle/>
          <a:p>
            <a:r>
              <a:rPr lang="en-US" dirty="0"/>
              <a:t>Who am I ?</a:t>
            </a:r>
          </a:p>
          <a:p>
            <a:r>
              <a:rPr lang="en-US" dirty="0"/>
              <a:t>Why are we here today?</a:t>
            </a:r>
          </a:p>
          <a:p>
            <a:r>
              <a:rPr lang="en-US" dirty="0"/>
              <a:t>20 years of experience in supply chain management and contract</a:t>
            </a:r>
          </a:p>
          <a:p>
            <a:pPr marL="109728" indent="0">
              <a:buNone/>
            </a:pPr>
            <a:endParaRPr lang="en-US" dirty="0"/>
          </a:p>
        </p:txBody>
      </p:sp>
    </p:spTree>
    <p:extLst>
      <p:ext uri="{BB962C8B-B14F-4D97-AF65-F5344CB8AC3E}">
        <p14:creationId xmlns:p14="http://schemas.microsoft.com/office/powerpoint/2010/main" val="1851896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Objective</a:t>
            </a:r>
          </a:p>
        </p:txBody>
      </p:sp>
      <p:sp>
        <p:nvSpPr>
          <p:cNvPr id="3" name="Content Placeholder 2"/>
          <p:cNvSpPr>
            <a:spLocks noGrp="1"/>
          </p:cNvSpPr>
          <p:nvPr>
            <p:ph idx="1"/>
          </p:nvPr>
        </p:nvSpPr>
        <p:spPr/>
        <p:txBody>
          <a:bodyPr/>
          <a:lstStyle/>
          <a:p>
            <a:r>
              <a:rPr lang="en-US" dirty="0"/>
              <a:t>Identify and define process issues</a:t>
            </a:r>
          </a:p>
          <a:p>
            <a:r>
              <a:rPr lang="en-US" dirty="0"/>
              <a:t>Measure and document a process</a:t>
            </a:r>
          </a:p>
          <a:p>
            <a:r>
              <a:rPr lang="en-US" dirty="0"/>
              <a:t>Analyze the process and recognize components of the it that can be improved</a:t>
            </a:r>
          </a:p>
          <a:p>
            <a:r>
              <a:rPr lang="en-US" dirty="0"/>
              <a:t>Identify process improvement solutions</a:t>
            </a:r>
          </a:p>
          <a:p>
            <a:r>
              <a:rPr lang="en-US" dirty="0"/>
              <a:t>Implement strategies to maintain these improvements</a:t>
            </a:r>
          </a:p>
          <a:p>
            <a:r>
              <a:rPr lang="en-US" dirty="0"/>
              <a:t>Feel comfortable applying these principles at work immediately</a:t>
            </a:r>
          </a:p>
        </p:txBody>
      </p:sp>
    </p:spTree>
    <p:extLst>
      <p:ext uri="{BB962C8B-B14F-4D97-AF65-F5344CB8AC3E}">
        <p14:creationId xmlns:p14="http://schemas.microsoft.com/office/powerpoint/2010/main" val="293642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Outline</a:t>
            </a:r>
          </a:p>
        </p:txBody>
      </p:sp>
      <p:sp>
        <p:nvSpPr>
          <p:cNvPr id="3" name="Content Placeholder 2"/>
          <p:cNvSpPr>
            <a:spLocks noGrp="1"/>
          </p:cNvSpPr>
          <p:nvPr>
            <p:ph idx="1"/>
          </p:nvPr>
        </p:nvSpPr>
        <p:spPr/>
        <p:txBody>
          <a:bodyPr/>
          <a:lstStyle/>
          <a:p>
            <a:r>
              <a:rPr lang="en-US" dirty="0"/>
              <a:t>Define a process</a:t>
            </a:r>
          </a:p>
          <a:p>
            <a:r>
              <a:rPr lang="en-US" dirty="0"/>
              <a:t>Process Improvement Defined</a:t>
            </a:r>
          </a:p>
          <a:p>
            <a:r>
              <a:rPr lang="en-US" dirty="0"/>
              <a:t>Define Measure Analyze Improve Control (DMAIC) - Process Improvement Methodology</a:t>
            </a:r>
          </a:p>
          <a:p>
            <a:pPr marL="411480" lvl="1" indent="0">
              <a:buNone/>
            </a:pPr>
            <a:endParaRPr lang="en-US" dirty="0"/>
          </a:p>
          <a:p>
            <a:endParaRPr lang="en-US" dirty="0"/>
          </a:p>
        </p:txBody>
      </p:sp>
    </p:spTree>
    <p:extLst>
      <p:ext uri="{BB962C8B-B14F-4D97-AF65-F5344CB8AC3E}">
        <p14:creationId xmlns:p14="http://schemas.microsoft.com/office/powerpoint/2010/main" val="997860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Define a Process</a:t>
            </a:r>
          </a:p>
        </p:txBody>
      </p:sp>
      <p:sp>
        <p:nvSpPr>
          <p:cNvPr id="3" name="Content Placeholder 2"/>
          <p:cNvSpPr>
            <a:spLocks noGrp="1"/>
          </p:cNvSpPr>
          <p:nvPr>
            <p:ph idx="1"/>
          </p:nvPr>
        </p:nvSpPr>
        <p:spPr/>
        <p:txBody>
          <a:bodyPr>
            <a:normAutofit/>
          </a:bodyPr>
          <a:lstStyle/>
          <a:p>
            <a:r>
              <a:rPr lang="en-US" dirty="0"/>
              <a:t>A process is :</a:t>
            </a:r>
          </a:p>
          <a:p>
            <a:pPr lvl="1"/>
            <a:r>
              <a:rPr lang="en-US" dirty="0"/>
              <a:t>a series of actions  and/or steps taken in order to achieve a particular end. </a:t>
            </a:r>
          </a:p>
          <a:p>
            <a:pPr lvl="1"/>
            <a:r>
              <a:rPr lang="en-US" dirty="0"/>
              <a:t>a series of steps and decisions involved in the way work is completed.</a:t>
            </a:r>
          </a:p>
          <a:p>
            <a:pPr lvl="1"/>
            <a:endParaRPr lang="en-US" dirty="0"/>
          </a:p>
          <a:p>
            <a:r>
              <a:rPr lang="en-US" dirty="0"/>
              <a:t>Example of processes</a:t>
            </a:r>
          </a:p>
          <a:p>
            <a:pPr marL="109728" indent="0">
              <a:buNone/>
            </a:pPr>
            <a:endParaRPr lang="en-US" dirty="0"/>
          </a:p>
          <a:p>
            <a:r>
              <a:rPr lang="en-US" dirty="0"/>
              <a:t>Who owns the process?</a:t>
            </a:r>
          </a:p>
          <a:p>
            <a:endParaRPr lang="en-US" dirty="0"/>
          </a:p>
        </p:txBody>
      </p:sp>
    </p:spTree>
    <p:extLst>
      <p:ext uri="{BB962C8B-B14F-4D97-AF65-F5344CB8AC3E}">
        <p14:creationId xmlns:p14="http://schemas.microsoft.com/office/powerpoint/2010/main" val="2778109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 Improvement Defined</a:t>
            </a:r>
          </a:p>
        </p:txBody>
      </p:sp>
      <p:sp>
        <p:nvSpPr>
          <p:cNvPr id="3" name="Content Placeholder 2"/>
          <p:cNvSpPr>
            <a:spLocks noGrp="1"/>
          </p:cNvSpPr>
          <p:nvPr>
            <p:ph idx="1"/>
          </p:nvPr>
        </p:nvSpPr>
        <p:spPr/>
        <p:txBody>
          <a:bodyPr>
            <a:normAutofit fontScale="92500" lnSpcReduction="20000"/>
          </a:bodyPr>
          <a:lstStyle/>
          <a:p>
            <a:r>
              <a:rPr lang="en-US" b="1" dirty="0"/>
              <a:t>Definition 1: </a:t>
            </a:r>
            <a:r>
              <a:rPr lang="en-US" dirty="0"/>
              <a:t>Process Improvement is the proactive task of identifying, analyzing and improving upon existing business processes within an organization. </a:t>
            </a:r>
          </a:p>
          <a:p>
            <a:endParaRPr lang="en-US" dirty="0"/>
          </a:p>
          <a:p>
            <a:r>
              <a:rPr lang="en-US" b="1" dirty="0"/>
              <a:t>Business Definition: </a:t>
            </a:r>
            <a:r>
              <a:rPr lang="en-US" dirty="0"/>
              <a:t>Process Improvement is systematic approach to closing of process or system performance gaps through streamlining and cycle time reductions and identification and cycle time reduction, and elimination of causes of below specifications quality, process variation, and non-value-adding activities.</a:t>
            </a:r>
            <a:br>
              <a:rPr lang="en-US" dirty="0"/>
            </a:br>
            <a:br>
              <a:rPr lang="en-US" dirty="0"/>
            </a:br>
            <a:br>
              <a:rPr lang="en-US" dirty="0"/>
            </a:br>
            <a:endParaRPr lang="en-US" dirty="0"/>
          </a:p>
        </p:txBody>
      </p:sp>
    </p:spTree>
    <p:extLst>
      <p:ext uri="{BB962C8B-B14F-4D97-AF65-F5344CB8AC3E}">
        <p14:creationId xmlns:p14="http://schemas.microsoft.com/office/powerpoint/2010/main" val="384888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Lesson 1: Wrap-up</a:t>
            </a:r>
          </a:p>
        </p:txBody>
      </p:sp>
      <p:sp>
        <p:nvSpPr>
          <p:cNvPr id="3" name="Content Placeholder 2"/>
          <p:cNvSpPr>
            <a:spLocks noGrp="1"/>
          </p:cNvSpPr>
          <p:nvPr>
            <p:ph idx="1"/>
          </p:nvPr>
        </p:nvSpPr>
        <p:spPr/>
        <p:txBody>
          <a:bodyPr/>
          <a:lstStyle/>
          <a:p>
            <a:r>
              <a:rPr lang="en-US" dirty="0"/>
              <a:t>Summarize important points.</a:t>
            </a:r>
          </a:p>
          <a:p>
            <a:r>
              <a:rPr lang="en-US" dirty="0"/>
              <a:t>Allow time for questions.</a:t>
            </a:r>
          </a:p>
        </p:txBody>
      </p:sp>
    </p:spTree>
    <p:extLst>
      <p:ext uri="{BB962C8B-B14F-4D97-AF65-F5344CB8AC3E}">
        <p14:creationId xmlns:p14="http://schemas.microsoft.com/office/powerpoint/2010/main" val="3514341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presentation">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Training presentation.potx" id="{7B9FCAFE-DDE5-4198-9987-54DFCAD80598}" vid="{6015A8B0-C387-4E39-945C-0F39E3EB10B6}"/>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Training presentation</Template>
  <TotalTime>135</TotalTime>
  <Words>320</Words>
  <Application>Microsoft Office PowerPoint</Application>
  <PresentationFormat>Widescreen</PresentationFormat>
  <Paragraphs>50</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Georgia</vt:lpstr>
      <vt:lpstr>Wingdings 2</vt:lpstr>
      <vt:lpstr>Training presentation</vt:lpstr>
      <vt:lpstr>Process Improvement 101</vt:lpstr>
      <vt:lpstr>Introduction</vt:lpstr>
      <vt:lpstr>Course Objective</vt:lpstr>
      <vt:lpstr>Course Outline</vt:lpstr>
      <vt:lpstr>Define a Process</vt:lpstr>
      <vt:lpstr>Process Improvement Defined</vt:lpstr>
      <vt:lpstr>Lesson 1: Wrap-up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 Improvement 101</dc:title>
  <dc:creator>Jomatete</dc:creator>
  <cp:lastModifiedBy>Jomatete</cp:lastModifiedBy>
  <cp:revision>14</cp:revision>
  <dcterms:created xsi:type="dcterms:W3CDTF">2017-06-28T02:31:58Z</dcterms:created>
  <dcterms:modified xsi:type="dcterms:W3CDTF">2017-07-01T00:18:30Z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